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21599525" cy="30600650"/>
  <p:notesSz cx="6858000" cy="9144000"/>
  <p:defaultTextStyle>
    <a:defPPr>
      <a:defRPr lang="it-IT"/>
    </a:defPPr>
    <a:lvl1pPr marL="0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1pPr>
    <a:lvl2pPr marL="1491371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2pPr>
    <a:lvl3pPr marL="2982741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3pPr>
    <a:lvl4pPr marL="4474112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4pPr>
    <a:lvl5pPr marL="5965483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5pPr>
    <a:lvl6pPr marL="7456854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6pPr>
    <a:lvl7pPr marL="8948224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7pPr>
    <a:lvl8pPr marL="10439595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8pPr>
    <a:lvl9pPr marL="11930965" algn="l" defTabSz="2982741" rtl="0" eaLnBrk="1" latinLnBrk="0" hangingPunct="1">
      <a:defRPr sz="5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B52"/>
    <a:srgbClr val="4173B8"/>
    <a:srgbClr val="3AB824"/>
    <a:srgbClr val="96CD7C"/>
    <a:srgbClr val="45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/>
    <p:restoredTop sz="94613"/>
  </p:normalViewPr>
  <p:slideViewPr>
    <p:cSldViewPr snapToGrid="0" snapToObjects="1">
      <p:cViewPr>
        <p:scale>
          <a:sx n="25" d="100"/>
          <a:sy n="25" d="100"/>
        </p:scale>
        <p:origin x="-2192" y="-80"/>
      </p:cViewPr>
      <p:guideLst>
        <p:guide orient="horz" pos="9638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2BAE-6AD5-9643-8574-416DEDFED94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1FE7-7D21-FB4C-8372-A7AB6F4BBE7A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1pPr>
    <a:lvl2pPr marL="1491371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2pPr>
    <a:lvl3pPr marL="2982741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3pPr>
    <a:lvl4pPr marL="4474112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4pPr>
    <a:lvl5pPr marL="5965483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5pPr>
    <a:lvl6pPr marL="7456854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6pPr>
    <a:lvl7pPr marL="8948224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7pPr>
    <a:lvl8pPr marL="10439595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8pPr>
    <a:lvl9pPr marL="11930965" algn="l" defTabSz="2982741" rtl="0" eaLnBrk="1" latinLnBrk="0" hangingPunct="1">
      <a:defRPr sz="39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9975" y="1143000"/>
            <a:ext cx="217805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1FE7-7D21-FB4C-8372-A7AB6F4BBE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008025"/>
            <a:ext cx="18359596" cy="10653560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6072427"/>
            <a:ext cx="16199644" cy="7388071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6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629201"/>
            <a:ext cx="4657398" cy="25932636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629201"/>
            <a:ext cx="13702199" cy="25932636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5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0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628921"/>
            <a:ext cx="18629590" cy="1272901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0478361"/>
            <a:ext cx="18629590" cy="6693890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0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146007"/>
            <a:ext cx="9179798" cy="1941583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146007"/>
            <a:ext cx="9179798" cy="1941583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629208"/>
            <a:ext cx="18629590" cy="5914711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501412"/>
            <a:ext cx="9137610" cy="367632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177737"/>
            <a:ext cx="9137610" cy="1644076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501412"/>
            <a:ext cx="9182611" cy="3676326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177737"/>
            <a:ext cx="9182611" cy="1644076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6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40043"/>
            <a:ext cx="6966409" cy="714015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405934"/>
            <a:ext cx="10934760" cy="2174629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180195"/>
            <a:ext cx="6966409" cy="1700744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1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40043"/>
            <a:ext cx="6966409" cy="714015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405934"/>
            <a:ext cx="10934760" cy="2174629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180195"/>
            <a:ext cx="6966409" cy="1700744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629208"/>
            <a:ext cx="18629590" cy="591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146007"/>
            <a:ext cx="18629590" cy="1941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8362276"/>
            <a:ext cx="485989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03AD-CF22-094C-8603-7E7B3F9B296E}" type="datetimeFigureOut">
              <a:rPr lang="en-GB" smtClean="0"/>
              <a:t>09/08/17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8362276"/>
            <a:ext cx="7289840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8362276"/>
            <a:ext cx="4859893" cy="162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2E07-7D7C-1A43-92D3-F58F2B3462BE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7" b="-3655"/>
          <a:stretch/>
        </p:blipFill>
        <p:spPr>
          <a:xfrm>
            <a:off x="1775484" y="7588513"/>
            <a:ext cx="18829189" cy="18515358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359763" y="360325"/>
            <a:ext cx="20880000" cy="29880000"/>
          </a:xfrm>
          <a:prstGeom prst="rect">
            <a:avLst/>
          </a:prstGeom>
          <a:noFill/>
          <a:ln w="101600">
            <a:solidFill>
              <a:srgbClr val="EE7B52"/>
            </a:solidFill>
          </a:ln>
        </p:spPr>
        <p:txBody>
          <a:bodyPr wrap="square" rtlCol="0">
            <a:spAutoFit/>
          </a:bodyPr>
          <a:lstStyle/>
          <a:p>
            <a:endParaRPr lang="en-GB" sz="4188"/>
          </a:p>
        </p:txBody>
      </p:sp>
      <p:sp>
        <p:nvSpPr>
          <p:cNvPr id="13" name="CasellaDiTesto 12"/>
          <p:cNvSpPr txBox="1"/>
          <p:nvPr/>
        </p:nvSpPr>
        <p:spPr>
          <a:xfrm>
            <a:off x="359763" y="29074354"/>
            <a:ext cx="20880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700" dirty="0" smtClean="0">
                <a:ln w="3175">
                  <a:noFill/>
                </a:ln>
                <a:solidFill>
                  <a:srgbClr val="4173B8"/>
                </a:solidFill>
                <a:ea typeface="Times New Roman" charset="0"/>
                <a:cs typeface="Times New Roman" charset="0"/>
              </a:rPr>
              <a:t>UBORA DESIGN SCHOOL - KENYATTA UNIVERSITY, NAIROBI 23</a:t>
            </a:r>
            <a:r>
              <a:rPr lang="it-IT" sz="4700" baseline="30000" dirty="0" smtClean="0">
                <a:ln w="3175">
                  <a:noFill/>
                </a:ln>
                <a:solidFill>
                  <a:srgbClr val="4173B8"/>
                </a:solidFill>
                <a:ea typeface="Times New Roman" charset="0"/>
                <a:cs typeface="Times New Roman" charset="0"/>
              </a:rPr>
              <a:t>RD</a:t>
            </a:r>
            <a:r>
              <a:rPr lang="it-IT" sz="4700" dirty="0" smtClean="0">
                <a:ln w="3175">
                  <a:noFill/>
                </a:ln>
                <a:solidFill>
                  <a:srgbClr val="4173B8"/>
                </a:solidFill>
                <a:ea typeface="Times New Roman" charset="0"/>
                <a:cs typeface="Times New Roman" charset="0"/>
              </a:rPr>
              <a:t>-27</a:t>
            </a:r>
            <a:r>
              <a:rPr lang="it-IT" sz="4700" baseline="30000" dirty="0" smtClean="0">
                <a:ln w="3175">
                  <a:noFill/>
                </a:ln>
                <a:solidFill>
                  <a:srgbClr val="4173B8"/>
                </a:solidFill>
                <a:ea typeface="Times New Roman" charset="0"/>
                <a:cs typeface="Times New Roman" charset="0"/>
              </a:rPr>
              <a:t>TH</a:t>
            </a:r>
            <a:r>
              <a:rPr lang="it-IT" sz="4700" dirty="0" smtClean="0">
                <a:ln w="3175">
                  <a:noFill/>
                </a:ln>
                <a:solidFill>
                  <a:srgbClr val="4173B8"/>
                </a:solidFill>
                <a:ea typeface="Times New Roman" charset="0"/>
                <a:cs typeface="Times New Roman" charset="0"/>
              </a:rPr>
              <a:t> OCTOBER 2017 </a:t>
            </a:r>
            <a:endParaRPr lang="en-GB" sz="4700" dirty="0">
              <a:ln w="3175">
                <a:noFill/>
              </a:ln>
              <a:solidFill>
                <a:srgbClr val="4173B8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7" b="-3655"/>
          <a:stretch/>
        </p:blipFill>
        <p:spPr>
          <a:xfrm>
            <a:off x="925505" y="667289"/>
            <a:ext cx="4076090" cy="4008153"/>
          </a:xfrm>
          <a:prstGeom prst="rect">
            <a:avLst/>
          </a:prstGeom>
        </p:spPr>
      </p:pic>
      <p:grpSp>
        <p:nvGrpSpPr>
          <p:cNvPr id="45" name="Gruppo 44"/>
          <p:cNvGrpSpPr/>
          <p:nvPr/>
        </p:nvGrpSpPr>
        <p:grpSpPr>
          <a:xfrm>
            <a:off x="6806612" y="1370768"/>
            <a:ext cx="8102940" cy="2425693"/>
            <a:chOff x="9542068" y="3185605"/>
            <a:chExt cx="11359361" cy="3400534"/>
          </a:xfrm>
        </p:grpSpPr>
        <p:sp>
          <p:nvSpPr>
            <p:cNvPr id="33" name="CasellaDiTesto 32"/>
            <p:cNvSpPr txBox="1"/>
            <p:nvPr/>
          </p:nvSpPr>
          <p:spPr>
            <a:xfrm>
              <a:off x="9542068" y="3185605"/>
              <a:ext cx="11195839" cy="1855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b="1" dirty="0">
                  <a:solidFill>
                    <a:srgbClr val="4173B8"/>
                  </a:solidFill>
                  <a:ea typeface="Agency FB" charset="0"/>
                  <a:cs typeface="Agency FB" charset="0"/>
                </a:rPr>
                <a:t>Project title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9705590" y="5841230"/>
              <a:ext cx="2272153" cy="74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53" dirty="0">
                  <a:ea typeface="Agency FB" charset="0"/>
                  <a:cs typeface="Agency FB" charset="0"/>
                </a:rPr>
                <a:t>Author(s)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18280770" y="5841228"/>
              <a:ext cx="2620659" cy="74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53" dirty="0">
                  <a:ea typeface="Agency FB" charset="0"/>
                  <a:cs typeface="Agency FB" charset="0"/>
                </a:rPr>
                <a:t>Affiliation</a:t>
              </a:r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17436583" y="2483177"/>
            <a:ext cx="3101323" cy="6412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567" dirty="0">
                <a:ea typeface="Agency FB" charset="0"/>
                <a:cs typeface="Agency FB" charset="0"/>
              </a:rPr>
              <a:t>University logo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769" y="26989828"/>
            <a:ext cx="2199170" cy="1465541"/>
          </a:xfrm>
          <a:prstGeom prst="rect">
            <a:avLst/>
          </a:prstGeom>
        </p:spPr>
      </p:pic>
      <p:sp>
        <p:nvSpPr>
          <p:cNvPr id="44" name="Rettangolo 43"/>
          <p:cNvSpPr/>
          <p:nvPr/>
        </p:nvSpPr>
        <p:spPr>
          <a:xfrm>
            <a:off x="4932378" y="27116253"/>
            <a:ext cx="75306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i="1" dirty="0" smtClean="0">
                <a:solidFill>
                  <a:srgbClr val="565656"/>
                </a:solidFill>
                <a:ea typeface="Times New Roman" charset="0"/>
                <a:cs typeface="Times New Roman" charset="0"/>
              </a:rPr>
              <a:t>This project has received funding from the European Union’s Horizon 2020 research and innovation programme under grant agreement No 731053 </a:t>
            </a:r>
            <a:endParaRPr lang="en-GB" sz="2600" dirty="0">
              <a:ea typeface="Times New Roman" charset="0"/>
              <a:cs typeface="Times New Roman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909213" y="4802806"/>
            <a:ext cx="197389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800" i="1" dirty="0">
                <a:solidFill>
                  <a:srgbClr val="4173B8"/>
                </a:solidFill>
                <a:ea typeface="Agency FB" charset="0"/>
                <a:cs typeface="Agency FB" charset="0"/>
              </a:rPr>
              <a:t>UBORA: Euro-African Open Biomedical Engineering e-Platform for Innovation through Education </a:t>
            </a:r>
          </a:p>
        </p:txBody>
      </p:sp>
      <p:grpSp>
        <p:nvGrpSpPr>
          <p:cNvPr id="58" name="Gruppo 57"/>
          <p:cNvGrpSpPr/>
          <p:nvPr/>
        </p:nvGrpSpPr>
        <p:grpSpPr>
          <a:xfrm>
            <a:off x="719763" y="5834017"/>
            <a:ext cx="20160000" cy="5400000"/>
            <a:chOff x="719763" y="5834017"/>
            <a:chExt cx="20160000" cy="7920000"/>
          </a:xfrm>
        </p:grpSpPr>
        <p:sp>
          <p:nvSpPr>
            <p:cNvPr id="7" name="CasellaDiTesto 6"/>
            <p:cNvSpPr txBox="1"/>
            <p:nvPr/>
          </p:nvSpPr>
          <p:spPr>
            <a:xfrm>
              <a:off x="719763" y="5834017"/>
              <a:ext cx="20160000" cy="7920000"/>
            </a:xfrm>
            <a:prstGeom prst="rect">
              <a:avLst/>
            </a:prstGeom>
            <a:noFill/>
            <a:ln w="152400">
              <a:solidFill>
                <a:srgbClr val="4173B8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</p:txBody>
        </p:sp>
        <p:sp>
          <p:nvSpPr>
            <p:cNvPr id="37" name="Rettangolo arrotondato 36"/>
            <p:cNvSpPr/>
            <p:nvPr/>
          </p:nvSpPr>
          <p:spPr>
            <a:xfrm>
              <a:off x="925505" y="6095806"/>
              <a:ext cx="8479752" cy="847433"/>
            </a:xfrm>
            <a:prstGeom prst="roundRect">
              <a:avLst/>
            </a:prstGeom>
            <a:solidFill>
              <a:srgbClr val="4173B8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5227" tIns="32613" rIns="65227" bIns="326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4200" b="1" dirty="0" smtClean="0">
                  <a:solidFill>
                    <a:srgbClr val="4173B8"/>
                  </a:solidFill>
                  <a:ea typeface="Copperplate" charset="0"/>
                  <a:cs typeface="Copperplate" charset="0"/>
                </a:rPr>
                <a:t>INTRODUCTION AND SPECIFIC NEEDS</a:t>
              </a:r>
              <a:endParaRPr lang="en-GB" sz="4200" b="1" dirty="0">
                <a:solidFill>
                  <a:srgbClr val="4173B8"/>
                </a:solidFill>
                <a:ea typeface="Copperplate" charset="0"/>
                <a:cs typeface="Copperplate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909213" y="7202592"/>
              <a:ext cx="18867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 smtClean="0">
                  <a:ea typeface="Agency FB" charset="0"/>
                  <a:cs typeface="Agency FB" charset="0"/>
                </a:rPr>
                <a:t>Insert your </a:t>
              </a:r>
              <a:r>
                <a:rPr lang="en-GB" sz="3000" dirty="0" smtClean="0">
                  <a:solidFill>
                    <a:srgbClr val="C00000"/>
                  </a:solidFill>
                  <a:ea typeface="Agency FB" charset="0"/>
                  <a:cs typeface="Agency FB" charset="0"/>
                </a:rPr>
                <a:t>text and figures</a:t>
              </a:r>
              <a:r>
                <a:rPr lang="en-GB" sz="3000" dirty="0" smtClean="0">
                  <a:ea typeface="Agency FB" charset="0"/>
                  <a:cs typeface="Agency FB" charset="0"/>
                </a:rPr>
                <a:t> here (don’t change the theme fonts and the dimension)</a:t>
              </a:r>
              <a:endParaRPr lang="en-GB" sz="3000" dirty="0">
                <a:ea typeface="Agency FB" charset="0"/>
                <a:cs typeface="Agency FB" charset="0"/>
              </a:endParaRPr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719763" y="11734020"/>
            <a:ext cx="20160000" cy="10080000"/>
            <a:chOff x="719763" y="11734020"/>
            <a:chExt cx="20160000" cy="10080000"/>
          </a:xfrm>
        </p:grpSpPr>
        <p:sp>
          <p:nvSpPr>
            <p:cNvPr id="8" name="CasellaDiTesto 7"/>
            <p:cNvSpPr txBox="1"/>
            <p:nvPr/>
          </p:nvSpPr>
          <p:spPr>
            <a:xfrm>
              <a:off x="719763" y="11734020"/>
              <a:ext cx="20160000" cy="10080000"/>
            </a:xfrm>
            <a:prstGeom prst="rect">
              <a:avLst/>
            </a:prstGeom>
            <a:noFill/>
            <a:ln w="152400">
              <a:solidFill>
                <a:srgbClr val="4173B8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567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</p:txBody>
        </p:sp>
        <p:sp>
          <p:nvSpPr>
            <p:cNvPr id="39" name="Rettangolo arrotondato 38"/>
            <p:cNvSpPr/>
            <p:nvPr/>
          </p:nvSpPr>
          <p:spPr>
            <a:xfrm>
              <a:off x="925506" y="12091381"/>
              <a:ext cx="5997752" cy="847433"/>
            </a:xfrm>
            <a:prstGeom prst="roundRect">
              <a:avLst/>
            </a:prstGeom>
            <a:solidFill>
              <a:srgbClr val="4173B8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5227" tIns="32613" rIns="65227" bIns="326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4200" b="1" smtClean="0">
                  <a:solidFill>
                    <a:srgbClr val="4173B8"/>
                  </a:solidFill>
                  <a:ea typeface="Copperplate" charset="0"/>
                  <a:cs typeface="Copperplate" charset="0"/>
                </a:rPr>
                <a:t>DESIGN &amp; PROTOTYPING</a:t>
              </a:r>
              <a:endParaRPr lang="en-GB" sz="4200" b="1" dirty="0">
                <a:solidFill>
                  <a:srgbClr val="4173B8"/>
                </a:solidFill>
                <a:ea typeface="Copperplate" charset="0"/>
                <a:cs typeface="Copperplate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909213" y="13206848"/>
              <a:ext cx="188671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 smtClean="0">
                  <a:ea typeface="Agency FB" charset="0"/>
                  <a:cs typeface="Agency FB" charset="0"/>
                </a:rPr>
                <a:t>Insert your </a:t>
              </a:r>
              <a:r>
                <a:rPr lang="en-GB" sz="3000" dirty="0">
                  <a:solidFill>
                    <a:srgbClr val="C00000"/>
                  </a:solidFill>
                  <a:ea typeface="Agency FB" charset="0"/>
                  <a:cs typeface="Agency FB" charset="0"/>
                </a:rPr>
                <a:t>text and figures </a:t>
              </a:r>
              <a:r>
                <a:rPr lang="en-GB" sz="3000" dirty="0" smtClean="0">
                  <a:ea typeface="Agency FB" charset="0"/>
                  <a:cs typeface="Agency FB" charset="0"/>
                </a:rPr>
                <a:t>here (don’t change the theme fonts and the dimension)</a:t>
              </a:r>
              <a:endParaRPr lang="en-GB" sz="3000" dirty="0">
                <a:ea typeface="Agency FB" charset="0"/>
                <a:cs typeface="Agency FB" charset="0"/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708202" y="22194829"/>
            <a:ext cx="12918219" cy="4176015"/>
            <a:chOff x="708202" y="22194829"/>
            <a:chExt cx="12918219" cy="4176015"/>
          </a:xfrm>
        </p:grpSpPr>
        <p:sp>
          <p:nvSpPr>
            <p:cNvPr id="10" name="CasellaDiTesto 9"/>
            <p:cNvSpPr txBox="1"/>
            <p:nvPr/>
          </p:nvSpPr>
          <p:spPr>
            <a:xfrm>
              <a:off x="708202" y="22194829"/>
              <a:ext cx="12918219" cy="4176015"/>
            </a:xfrm>
            <a:prstGeom prst="rect">
              <a:avLst/>
            </a:prstGeom>
            <a:noFill/>
            <a:ln w="152400">
              <a:solidFill>
                <a:srgbClr val="4173B8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567" dirty="0">
                <a:ea typeface="Agency FB" charset="0"/>
                <a:cs typeface="Agency FB" charset="0"/>
              </a:endParaRPr>
            </a:p>
            <a:p>
              <a:endParaRPr lang="en-GB" sz="3567" dirty="0">
                <a:ea typeface="Agency FB" charset="0"/>
                <a:cs typeface="Agency FB" charset="0"/>
              </a:endParaRPr>
            </a:p>
            <a:p>
              <a:endParaRPr lang="en-GB" sz="3567" dirty="0">
                <a:ea typeface="Agency FB" charset="0"/>
                <a:cs typeface="Agency FB" charset="0"/>
              </a:endParaRPr>
            </a:p>
            <a:p>
              <a:endParaRPr lang="en-GB" sz="3567" dirty="0">
                <a:ea typeface="Agency FB" charset="0"/>
                <a:cs typeface="Agency FB" charset="0"/>
              </a:endParaRPr>
            </a:p>
            <a:p>
              <a:endParaRPr lang="en-GB" sz="6134" dirty="0">
                <a:ea typeface="Agency FB" charset="0"/>
                <a:cs typeface="Agency FB" charset="0"/>
              </a:endParaRPr>
            </a:p>
            <a:p>
              <a:endParaRPr lang="en-GB" sz="6134" dirty="0">
                <a:ea typeface="Agency FB" charset="0"/>
                <a:cs typeface="Agency FB" charset="0"/>
              </a:endParaRPr>
            </a:p>
          </p:txBody>
        </p:sp>
        <p:sp>
          <p:nvSpPr>
            <p:cNvPr id="40" name="Rettangolo arrotondato 39"/>
            <p:cNvSpPr/>
            <p:nvPr/>
          </p:nvSpPr>
          <p:spPr>
            <a:xfrm>
              <a:off x="925505" y="22464325"/>
              <a:ext cx="9753381" cy="847433"/>
            </a:xfrm>
            <a:prstGeom prst="roundRect">
              <a:avLst/>
            </a:prstGeom>
            <a:solidFill>
              <a:srgbClr val="4173B8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5227" tIns="32613" rIns="65227" bIns="326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4200" b="1" dirty="0" smtClean="0">
                  <a:solidFill>
                    <a:srgbClr val="4173B8"/>
                  </a:solidFill>
                  <a:ea typeface="Copperplate" charset="0"/>
                  <a:cs typeface="Copperplate" charset="0"/>
                </a:rPr>
                <a:t>CONCLUSION AND FUTURE DEVELOPMENT</a:t>
              </a:r>
              <a:endParaRPr lang="en-GB" sz="4200" b="1" dirty="0">
                <a:solidFill>
                  <a:srgbClr val="4173B8"/>
                </a:solidFill>
                <a:ea typeface="Copperplate" charset="0"/>
                <a:cs typeface="Copperplate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909213" y="23569591"/>
              <a:ext cx="124247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 smtClean="0">
                  <a:ea typeface="Agency FB" charset="0"/>
                  <a:cs typeface="Agency FB" charset="0"/>
                </a:rPr>
                <a:t>Insert your </a:t>
              </a:r>
              <a:r>
                <a:rPr lang="en-GB" sz="3000" dirty="0">
                  <a:solidFill>
                    <a:srgbClr val="C00000"/>
                  </a:solidFill>
                  <a:ea typeface="Agency FB" charset="0"/>
                  <a:cs typeface="Agency FB" charset="0"/>
                </a:rPr>
                <a:t>text and figures </a:t>
              </a:r>
              <a:r>
                <a:rPr lang="en-GB" sz="3000" dirty="0" smtClean="0">
                  <a:ea typeface="Agency FB" charset="0"/>
                  <a:cs typeface="Agency FB" charset="0"/>
                </a:rPr>
                <a:t>here (don’t change the theme fonts and the dimension)</a:t>
              </a:r>
              <a:endParaRPr lang="en-GB" sz="3000" dirty="0">
                <a:ea typeface="Agency FB" charset="0"/>
                <a:cs typeface="Agency FB" charset="0"/>
              </a:endParaRP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13974859" y="22206185"/>
            <a:ext cx="6904904" cy="4177281"/>
            <a:chOff x="13974859" y="22206185"/>
            <a:chExt cx="6904904" cy="417728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3974859" y="22206185"/>
              <a:ext cx="6904904" cy="4177281"/>
            </a:xfrm>
            <a:prstGeom prst="rect">
              <a:avLst/>
            </a:prstGeom>
            <a:noFill/>
            <a:ln w="152400">
              <a:solidFill>
                <a:srgbClr val="4173B8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3567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6134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6134" dirty="0">
                <a:latin typeface="Agency FB" charset="0"/>
                <a:ea typeface="Agency FB" charset="0"/>
                <a:cs typeface="Agency FB" charset="0"/>
              </a:endParaRPr>
            </a:p>
            <a:p>
              <a:endParaRPr lang="en-GB" sz="6134" dirty="0">
                <a:latin typeface="Agency FB" charset="0"/>
                <a:ea typeface="Agency FB" charset="0"/>
                <a:cs typeface="Agency FB" charset="0"/>
              </a:endParaRPr>
            </a:p>
          </p:txBody>
        </p:sp>
        <p:sp>
          <p:nvSpPr>
            <p:cNvPr id="41" name="Rettangolo arrotondato 40"/>
            <p:cNvSpPr/>
            <p:nvPr/>
          </p:nvSpPr>
          <p:spPr>
            <a:xfrm>
              <a:off x="14261052" y="22464325"/>
              <a:ext cx="3567106" cy="847433"/>
            </a:xfrm>
            <a:prstGeom prst="roundRect">
              <a:avLst/>
            </a:prstGeom>
            <a:solidFill>
              <a:srgbClr val="4173B8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5227" tIns="32613" rIns="65227" bIns="3261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4200" b="1" dirty="0" smtClean="0">
                  <a:solidFill>
                    <a:srgbClr val="4173B8"/>
                  </a:solidFill>
                  <a:ea typeface="Copperplate" charset="0"/>
                  <a:cs typeface="Copperplate" charset="0"/>
                </a:rPr>
                <a:t>REFERENCES</a:t>
              </a:r>
              <a:endParaRPr lang="en-GB" sz="4200" b="1" dirty="0">
                <a:solidFill>
                  <a:srgbClr val="4173B8"/>
                </a:solidFill>
                <a:ea typeface="Copperplate" charset="0"/>
                <a:cs typeface="Copperplate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14261052" y="23577842"/>
              <a:ext cx="6276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ea typeface="Agency FB" charset="0"/>
                  <a:cs typeface="Agency FB" charset="0"/>
                </a:rPr>
                <a:t>Insert your text here (don’t change the theme fonts and the dimension)</a:t>
              </a:r>
              <a:endParaRPr lang="en-GB" sz="2000" dirty="0">
                <a:ea typeface="Agency FB" charset="0"/>
                <a:cs typeface="Agency FB" charset="0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6201" y="26722856"/>
            <a:ext cx="6391705" cy="20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132</Words>
  <Application>Microsoft Macintosh PowerPoint</Application>
  <PresentationFormat>Personalizzato</PresentationFormat>
  <Paragraphs>47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Licia Di Pietro</dc:creator>
  <cp:lastModifiedBy>Carmelo</cp:lastModifiedBy>
  <cp:revision>39</cp:revision>
  <dcterms:created xsi:type="dcterms:W3CDTF">2017-07-31T08:24:59Z</dcterms:created>
  <dcterms:modified xsi:type="dcterms:W3CDTF">2017-08-09T16:45:14Z</dcterms:modified>
</cp:coreProperties>
</file>